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6" r:id="rId2"/>
  </p:sldIdLst>
  <p:sldSz cx="10285413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B488"/>
    <a:srgbClr val="E5C09B"/>
    <a:srgbClr val="ECD1B7"/>
    <a:srgbClr val="A21B1F"/>
    <a:srgbClr val="F9C410"/>
    <a:srgbClr val="ED3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94660"/>
  </p:normalViewPr>
  <p:slideViewPr>
    <p:cSldViewPr snapToGrid="0">
      <p:cViewPr>
        <p:scale>
          <a:sx n="50" d="100"/>
          <a:sy n="50" d="100"/>
        </p:scale>
        <p:origin x="2251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406" y="2992968"/>
            <a:ext cx="8742601" cy="6366933"/>
          </a:xfrm>
        </p:spPr>
        <p:txBody>
          <a:bodyPr anchor="b"/>
          <a:lstStyle>
            <a:lvl1pPr algn="ctr">
              <a:defRPr sz="67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677" y="9605435"/>
            <a:ext cx="771406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259" indent="0" algn="ctr">
              <a:buNone/>
              <a:defRPr sz="2250"/>
            </a:lvl2pPr>
            <a:lvl3pPr marL="1028517" indent="0" algn="ctr">
              <a:buNone/>
              <a:defRPr sz="2025"/>
            </a:lvl3pPr>
            <a:lvl4pPr marL="1542776" indent="0" algn="ctr">
              <a:buNone/>
              <a:defRPr sz="1800"/>
            </a:lvl4pPr>
            <a:lvl5pPr marL="2057034" indent="0" algn="ctr">
              <a:buNone/>
              <a:defRPr sz="1800"/>
            </a:lvl5pPr>
            <a:lvl6pPr marL="2571293" indent="0" algn="ctr">
              <a:buNone/>
              <a:defRPr sz="1800"/>
            </a:lvl6pPr>
            <a:lvl7pPr marL="3085551" indent="0" algn="ctr">
              <a:buNone/>
              <a:defRPr sz="1800"/>
            </a:lvl7pPr>
            <a:lvl8pPr marL="3599810" indent="0" algn="ctr">
              <a:buNone/>
              <a:defRPr sz="1800"/>
            </a:lvl8pPr>
            <a:lvl9pPr marL="4114068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796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93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0499" y="973667"/>
            <a:ext cx="2217792" cy="1549823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123" y="973667"/>
            <a:ext cx="6524809" cy="1549823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815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049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36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766" y="4559305"/>
            <a:ext cx="8871169" cy="7607299"/>
          </a:xfrm>
        </p:spPr>
        <p:txBody>
          <a:bodyPr anchor="b"/>
          <a:lstStyle>
            <a:lvl1pPr>
              <a:defRPr sz="67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766" y="12238572"/>
            <a:ext cx="8871169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259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517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27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0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29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555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5998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06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10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122" y="4868333"/>
            <a:ext cx="4371301" cy="11603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6990" y="4868333"/>
            <a:ext cx="4371301" cy="11603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33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62" y="973671"/>
            <a:ext cx="8871169" cy="353483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463" y="4483101"/>
            <a:ext cx="4351211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259" indent="0">
              <a:buNone/>
              <a:defRPr sz="2250" b="1"/>
            </a:lvl2pPr>
            <a:lvl3pPr marL="1028517" indent="0">
              <a:buNone/>
              <a:defRPr sz="2025" b="1"/>
            </a:lvl3pPr>
            <a:lvl4pPr marL="1542776" indent="0">
              <a:buNone/>
              <a:defRPr sz="1800" b="1"/>
            </a:lvl4pPr>
            <a:lvl5pPr marL="2057034" indent="0">
              <a:buNone/>
              <a:defRPr sz="1800" b="1"/>
            </a:lvl5pPr>
            <a:lvl6pPr marL="2571293" indent="0">
              <a:buNone/>
              <a:defRPr sz="1800" b="1"/>
            </a:lvl6pPr>
            <a:lvl7pPr marL="3085551" indent="0">
              <a:buNone/>
              <a:defRPr sz="1800" b="1"/>
            </a:lvl7pPr>
            <a:lvl8pPr marL="3599810" indent="0">
              <a:buNone/>
              <a:defRPr sz="1800" b="1"/>
            </a:lvl8pPr>
            <a:lvl9pPr marL="4114068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463" y="6680200"/>
            <a:ext cx="4351211" cy="9825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6991" y="4483101"/>
            <a:ext cx="4372640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259" indent="0">
              <a:buNone/>
              <a:defRPr sz="2250" b="1"/>
            </a:lvl2pPr>
            <a:lvl3pPr marL="1028517" indent="0">
              <a:buNone/>
              <a:defRPr sz="2025" b="1"/>
            </a:lvl3pPr>
            <a:lvl4pPr marL="1542776" indent="0">
              <a:buNone/>
              <a:defRPr sz="1800" b="1"/>
            </a:lvl4pPr>
            <a:lvl5pPr marL="2057034" indent="0">
              <a:buNone/>
              <a:defRPr sz="1800" b="1"/>
            </a:lvl5pPr>
            <a:lvl6pPr marL="2571293" indent="0">
              <a:buNone/>
              <a:defRPr sz="1800" b="1"/>
            </a:lvl6pPr>
            <a:lvl7pPr marL="3085551" indent="0">
              <a:buNone/>
              <a:defRPr sz="1800" b="1"/>
            </a:lvl7pPr>
            <a:lvl8pPr marL="3599810" indent="0">
              <a:buNone/>
              <a:defRPr sz="1800" b="1"/>
            </a:lvl8pPr>
            <a:lvl9pPr marL="4114068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6991" y="6680200"/>
            <a:ext cx="4372640" cy="9825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14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65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3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62" y="1219200"/>
            <a:ext cx="3317313" cy="4267200"/>
          </a:xfrm>
        </p:spPr>
        <p:txBody>
          <a:bodyPr anchor="b"/>
          <a:lstStyle>
            <a:lvl1pPr>
              <a:defRPr sz="35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2640" y="2633138"/>
            <a:ext cx="5206990" cy="12996333"/>
          </a:xfrm>
        </p:spPr>
        <p:txBody>
          <a:bodyPr/>
          <a:lstStyle>
            <a:lvl1pPr>
              <a:defRPr sz="3599"/>
            </a:lvl1pPr>
            <a:lvl2pPr>
              <a:defRPr sz="3149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462" y="5486400"/>
            <a:ext cx="3317313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259" indent="0">
              <a:buNone/>
              <a:defRPr sz="1575"/>
            </a:lvl2pPr>
            <a:lvl3pPr marL="1028517" indent="0">
              <a:buNone/>
              <a:defRPr sz="1350"/>
            </a:lvl3pPr>
            <a:lvl4pPr marL="1542776" indent="0">
              <a:buNone/>
              <a:defRPr sz="1125"/>
            </a:lvl4pPr>
            <a:lvl5pPr marL="2057034" indent="0">
              <a:buNone/>
              <a:defRPr sz="1125"/>
            </a:lvl5pPr>
            <a:lvl6pPr marL="2571293" indent="0">
              <a:buNone/>
              <a:defRPr sz="1125"/>
            </a:lvl6pPr>
            <a:lvl7pPr marL="3085551" indent="0">
              <a:buNone/>
              <a:defRPr sz="1125"/>
            </a:lvl7pPr>
            <a:lvl8pPr marL="3599810" indent="0">
              <a:buNone/>
              <a:defRPr sz="1125"/>
            </a:lvl8pPr>
            <a:lvl9pPr marL="4114068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0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62" y="1219200"/>
            <a:ext cx="3317313" cy="4267200"/>
          </a:xfrm>
        </p:spPr>
        <p:txBody>
          <a:bodyPr anchor="b"/>
          <a:lstStyle>
            <a:lvl1pPr>
              <a:defRPr sz="35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2640" y="2633138"/>
            <a:ext cx="5206990" cy="12996333"/>
          </a:xfrm>
        </p:spPr>
        <p:txBody>
          <a:bodyPr anchor="t"/>
          <a:lstStyle>
            <a:lvl1pPr marL="0" indent="0">
              <a:buNone/>
              <a:defRPr sz="3599"/>
            </a:lvl1pPr>
            <a:lvl2pPr marL="514259" indent="0">
              <a:buNone/>
              <a:defRPr sz="3149"/>
            </a:lvl2pPr>
            <a:lvl3pPr marL="1028517" indent="0">
              <a:buNone/>
              <a:defRPr sz="2700"/>
            </a:lvl3pPr>
            <a:lvl4pPr marL="1542776" indent="0">
              <a:buNone/>
              <a:defRPr sz="2250"/>
            </a:lvl4pPr>
            <a:lvl5pPr marL="2057034" indent="0">
              <a:buNone/>
              <a:defRPr sz="2250"/>
            </a:lvl5pPr>
            <a:lvl6pPr marL="2571293" indent="0">
              <a:buNone/>
              <a:defRPr sz="2250"/>
            </a:lvl6pPr>
            <a:lvl7pPr marL="3085551" indent="0">
              <a:buNone/>
              <a:defRPr sz="2250"/>
            </a:lvl7pPr>
            <a:lvl8pPr marL="3599810" indent="0">
              <a:buNone/>
              <a:defRPr sz="2250"/>
            </a:lvl8pPr>
            <a:lvl9pPr marL="4114068" indent="0">
              <a:buNone/>
              <a:defRPr sz="225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462" y="5486400"/>
            <a:ext cx="3317313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259" indent="0">
              <a:buNone/>
              <a:defRPr sz="1575"/>
            </a:lvl2pPr>
            <a:lvl3pPr marL="1028517" indent="0">
              <a:buNone/>
              <a:defRPr sz="1350"/>
            </a:lvl3pPr>
            <a:lvl4pPr marL="1542776" indent="0">
              <a:buNone/>
              <a:defRPr sz="1125"/>
            </a:lvl4pPr>
            <a:lvl5pPr marL="2057034" indent="0">
              <a:buNone/>
              <a:defRPr sz="1125"/>
            </a:lvl5pPr>
            <a:lvl6pPr marL="2571293" indent="0">
              <a:buNone/>
              <a:defRPr sz="1125"/>
            </a:lvl6pPr>
            <a:lvl7pPr marL="3085551" indent="0">
              <a:buNone/>
              <a:defRPr sz="1125"/>
            </a:lvl7pPr>
            <a:lvl8pPr marL="3599810" indent="0">
              <a:buNone/>
              <a:defRPr sz="1125"/>
            </a:lvl8pPr>
            <a:lvl9pPr marL="4114068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41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122" y="973671"/>
            <a:ext cx="8871169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22" y="4868333"/>
            <a:ext cx="8871169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122" y="16950271"/>
            <a:ext cx="2314218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043" y="16950271"/>
            <a:ext cx="3471327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4073" y="16950271"/>
            <a:ext cx="2314218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374066E3-A575-ACB6-20C5-6BF9BDBD25D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0285413" cy="20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68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l" defTabSz="1028517" rtl="0" eaLnBrk="1" latinLnBrk="0" hangingPunct="1">
        <a:lnSpc>
          <a:spcPct val="90000"/>
        </a:lnSpc>
        <a:spcBef>
          <a:spcPct val="0"/>
        </a:spcBef>
        <a:buNone/>
        <a:defRPr sz="49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29" indent="-257129" algn="l" defTabSz="1028517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49" kern="1200">
          <a:solidFill>
            <a:schemeClr val="tx1"/>
          </a:solidFill>
          <a:latin typeface="+mn-lt"/>
          <a:ea typeface="+mn-ea"/>
          <a:cs typeface="+mn-cs"/>
        </a:defRPr>
      </a:lvl1pPr>
      <a:lvl2pPr marL="771388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646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99905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164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422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2681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6939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198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259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517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2776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4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293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5551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599810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068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C570336C-456F-F1E3-E0BA-540BF3CF47F3}"/>
              </a:ext>
            </a:extLst>
          </p:cNvPr>
          <p:cNvSpPr/>
          <p:nvPr/>
        </p:nvSpPr>
        <p:spPr>
          <a:xfrm>
            <a:off x="0" y="-1"/>
            <a:ext cx="10285413" cy="182880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6124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27CBAE4-ACC1-EFDB-DC19-46CFAEE5FD8E}"/>
              </a:ext>
            </a:extLst>
          </p:cNvPr>
          <p:cNvSpPr txBox="1"/>
          <p:nvPr/>
        </p:nvSpPr>
        <p:spPr>
          <a:xfrm>
            <a:off x="137159" y="2703132"/>
            <a:ext cx="10012680" cy="147732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TITULO DEL TRABAJO </a:t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</a:br>
            <a:endParaRPr lang="en-US" sz="800" b="1" dirty="0">
              <a:solidFill>
                <a:schemeClr val="bg1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AR" sz="20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AUTORES: APELLIDO AB, APELLIDO CD, APELLIDO EF</a:t>
            </a:r>
            <a:br>
              <a:rPr lang="es-AR" sz="20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</a:br>
            <a:endParaRPr lang="es-MX" sz="1600" b="1" dirty="0">
              <a:solidFill>
                <a:schemeClr val="bg1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Centro, efector o sitio de realización de la experiencia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99A69FF-7FC5-0D64-894F-67CE211CDD86}"/>
              </a:ext>
            </a:extLst>
          </p:cNvPr>
          <p:cNvSpPr txBox="1"/>
          <p:nvPr/>
        </p:nvSpPr>
        <p:spPr>
          <a:xfrm>
            <a:off x="137159" y="4314091"/>
            <a:ext cx="10012681" cy="970587"/>
          </a:xfrm>
          <a:prstGeom prst="rect">
            <a:avLst/>
          </a:prstGeom>
          <a:solidFill>
            <a:srgbClr val="C00000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7167"/>
              </a:spcAft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INTRODUCCIÓN. </a:t>
            </a:r>
            <a:r>
              <a:rPr lang="es-AR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Deberá incluir br</a:t>
            </a:r>
            <a:r>
              <a:rPr lang="es-AR" dirty="0">
                <a:latin typeface="Aptos" panose="020B0004020202020204" pitchFamily="34" charset="0"/>
              </a:rPr>
              <a:t>eves comentarios preliminares sobre el tema a abordar. Una puesta al día en relación al objeto de estudio y/o problemática abordada. En el caso de reportes de caso, en la introducción se presentan consideraciones y particularidades de la patología a describir.</a:t>
            </a:r>
            <a:endParaRPr lang="es-AR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9490D69-8287-6880-D7AB-9C4C75F9D782}"/>
              </a:ext>
            </a:extLst>
          </p:cNvPr>
          <p:cNvSpPr txBox="1"/>
          <p:nvPr/>
        </p:nvSpPr>
        <p:spPr>
          <a:xfrm>
            <a:off x="137159" y="6183439"/>
            <a:ext cx="10012680" cy="1955600"/>
          </a:xfrm>
          <a:prstGeom prst="rect">
            <a:avLst/>
          </a:prstGeom>
          <a:solidFill>
            <a:srgbClr val="C0000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7167"/>
              </a:spcAft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MATERIALES Y MÉTODOS.</a:t>
            </a: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AR" dirty="0">
                <a:latin typeface="Aptos" panose="020B0004020202020204" pitchFamily="34" charset="0"/>
              </a:rPr>
              <a:t>Incluirá el diseño, la forma de recolección de datos, la población, criterios de inclusión y exclusión, procedimientos, análisis estadístico realizado.</a:t>
            </a:r>
          </a:p>
          <a:p>
            <a:pPr algn="just">
              <a:lnSpc>
                <a:spcPct val="115000"/>
              </a:lnSpc>
              <a:spcAft>
                <a:spcPts val="7167"/>
              </a:spcAft>
            </a:pPr>
            <a:endParaRPr lang="es-AR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4581A82-5632-289A-55AA-51384AAD651F}"/>
              </a:ext>
            </a:extLst>
          </p:cNvPr>
          <p:cNvSpPr txBox="1"/>
          <p:nvPr/>
        </p:nvSpPr>
        <p:spPr>
          <a:xfrm>
            <a:off x="149331" y="8240262"/>
            <a:ext cx="10000508" cy="4070025"/>
          </a:xfrm>
          <a:prstGeom prst="rect">
            <a:avLst/>
          </a:prstGeom>
          <a:solidFill>
            <a:srgbClr val="C00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RESULTS.</a:t>
            </a: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AR" dirty="0">
                <a:latin typeface="Aptos" panose="020B0004020202020204" pitchFamily="34" charset="0"/>
              </a:rPr>
              <a:t>Exposición de los resultados más relevantes y significativos del estudio. Los resultados descriptivos deben incluir medidas de tendencia central y de dispersión. </a:t>
            </a:r>
          </a:p>
          <a:p>
            <a:pPr algn="just">
              <a:lnSpc>
                <a:spcPct val="115000"/>
              </a:lnSpc>
              <a:spcAft>
                <a:spcPts val="7167"/>
              </a:spcAft>
            </a:pPr>
            <a:endParaRPr lang="en-US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167"/>
              </a:spcAft>
            </a:pPr>
            <a:endParaRPr lang="en-US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167"/>
              </a:spcAft>
            </a:pPr>
            <a:b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B376E13-8D95-2DAC-7723-49C5B8DDB968}"/>
              </a:ext>
            </a:extLst>
          </p:cNvPr>
          <p:cNvSpPr txBox="1"/>
          <p:nvPr/>
        </p:nvSpPr>
        <p:spPr>
          <a:xfrm>
            <a:off x="149330" y="17415116"/>
            <a:ext cx="9986751" cy="713722"/>
          </a:xfrm>
          <a:prstGeom prst="rect">
            <a:avLst/>
          </a:prstGeom>
          <a:solidFill>
            <a:srgbClr val="C00000">
              <a:alpha val="40000"/>
            </a:srgbClr>
          </a:solidFill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7167"/>
              </a:spcAft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CONCLUSIONES. </a:t>
            </a:r>
            <a:r>
              <a:rPr lang="es-AR" dirty="0">
                <a:latin typeface="Aptos" panose="020B0004020202020204" pitchFamily="34" charset="0"/>
              </a:rPr>
              <a:t>Deberán estar en estricta dependencia con los resultados obtenidos en el trabajo realizado, destacando la importancia principal del estudio y el mensaje final.</a:t>
            </a:r>
            <a:endParaRPr lang="en-US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E59CB26-DBC1-E16D-9B77-09442D7C3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025"/>
            <a:ext cx="10300653" cy="263585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6A2D44C6-B49D-7D0E-6702-73AC80FCA977}"/>
              </a:ext>
            </a:extLst>
          </p:cNvPr>
          <p:cNvSpPr txBox="1"/>
          <p:nvPr/>
        </p:nvSpPr>
        <p:spPr>
          <a:xfrm>
            <a:off x="137160" y="5406155"/>
            <a:ext cx="10012680" cy="674224"/>
          </a:xfrm>
          <a:prstGeom prst="rect">
            <a:avLst/>
          </a:prstGeom>
          <a:solidFill>
            <a:srgbClr val="C00000">
              <a:alpha val="15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7167"/>
              </a:spcAft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OBJETIVOS. </a:t>
            </a:r>
            <a:r>
              <a:rPr lang="es-AR" dirty="0">
                <a:latin typeface="Aptos" panose="020B0004020202020204" pitchFamily="34" charset="0"/>
              </a:rPr>
              <a:t>Cada objetivo deberá iniciar con un verbo infinitivo. Describirán puntual y brevemente la intención del trabajo. </a:t>
            </a:r>
            <a:endParaRPr lang="es-AR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07D5D24-22BD-0C73-82EE-C7F9C2971D94}"/>
              </a:ext>
            </a:extLst>
          </p:cNvPr>
          <p:cNvSpPr/>
          <p:nvPr/>
        </p:nvSpPr>
        <p:spPr>
          <a:xfrm>
            <a:off x="149331" y="12393612"/>
            <a:ext cx="5910463" cy="485485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>
                <a:latin typeface="Aptos" panose="020B0004020202020204" pitchFamily="34" charset="0"/>
              </a:rPr>
              <a:t>TABLA O FIGURA A INCLUIR</a:t>
            </a:r>
            <a:br>
              <a:rPr lang="es-AR" dirty="0">
                <a:latin typeface="Aptos" panose="020B0004020202020204" pitchFamily="34" charset="0"/>
              </a:rPr>
            </a:b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(En el envío solo puede anexar una </a:t>
            </a: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tabla o figura, pero que en el póster puede exhibir </a:t>
            </a: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hasta </a:t>
            </a:r>
            <a:r>
              <a:rPr lang="es-AR" b="1" dirty="0">
                <a:latin typeface="Aptos" panose="020B0004020202020204" pitchFamily="34" charset="0"/>
              </a:rPr>
              <a:t>dos</a:t>
            </a:r>
            <a:r>
              <a:rPr lang="es-AR" dirty="0">
                <a:latin typeface="Aptos" panose="020B0004020202020204" pitchFamily="34" charset="0"/>
              </a:rPr>
              <a:t>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49ED2FB-BE15-095E-014D-44868893956B}"/>
              </a:ext>
            </a:extLst>
          </p:cNvPr>
          <p:cNvSpPr/>
          <p:nvPr/>
        </p:nvSpPr>
        <p:spPr>
          <a:xfrm>
            <a:off x="6172199" y="12393613"/>
            <a:ext cx="3963882" cy="485485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>
                <a:latin typeface="Aptos" panose="020B0004020202020204" pitchFamily="34" charset="0"/>
              </a:rPr>
              <a:t>TABLA O FIGURA A INCLUIR</a:t>
            </a:r>
            <a:br>
              <a:rPr lang="es-AR" dirty="0">
                <a:latin typeface="Aptos" panose="020B0004020202020204" pitchFamily="34" charset="0"/>
              </a:rPr>
            </a:b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(En el envío solo puede anexar una </a:t>
            </a: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tabla o figura, pero que en el póster puede exhibir hasta </a:t>
            </a:r>
            <a:r>
              <a:rPr lang="es-AR" b="1" dirty="0">
                <a:latin typeface="Aptos" panose="020B0004020202020204" pitchFamily="34" charset="0"/>
              </a:rPr>
              <a:t>dos</a:t>
            </a:r>
            <a:r>
              <a:rPr lang="es-AR" dirty="0">
                <a:latin typeface="Aptos" panose="020B00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84930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148</TotalTime>
  <Words>242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Henriquez De Dios</dc:creator>
  <cp:lastModifiedBy>Ghelfi, Albertina Maria</cp:lastModifiedBy>
  <cp:revision>17</cp:revision>
  <dcterms:created xsi:type="dcterms:W3CDTF">2021-07-02T16:34:37Z</dcterms:created>
  <dcterms:modified xsi:type="dcterms:W3CDTF">2026-01-12T01:41:47Z</dcterms:modified>
</cp:coreProperties>
</file>